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9" r:id="rId4"/>
    <p:sldId id="260" r:id="rId5"/>
    <p:sldId id="261"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8F0C66-F4DC-4972-83CA-582E47ECA9C9}" v="366" dt="2024-05-14T08:28:50.472"/>
    <p1510:client id="{A4B382B8-D5B8-4AA2-8FDA-2494987B9F71}" v="557" dt="2024-05-14T08:58:51.2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5/15/2024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5/15/2024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5/15/2024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5/15/2024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a:t>
            </a:r>
          </a:p>
        </p:txBody>
      </p:sp>
      <p:sp>
        <p:nvSpPr>
          <p:cNvPr id="3" name="Subtitle 2"/>
          <p:cNvSpPr>
            <a:spLocks noGrp="1"/>
          </p:cNvSpPr>
          <p:nvPr>
            <p:ph type="subTitle" idx="1"/>
          </p:nvPr>
        </p:nvSpPr>
        <p:spPr/>
        <p:txBody>
          <a:bodyPr vert="horz" lIns="91440" tIns="45720" rIns="91440" bIns="45720" rtlCol="0" anchor="t">
            <a:normAutofit/>
          </a:bodyPr>
          <a:lstStyle/>
          <a:p>
            <a:r>
              <a:rPr lang="en-US" dirty="0">
                <a:latin typeface="Times New Roman"/>
                <a:ea typeface="+mn-lt"/>
                <a:cs typeface="+mn-lt"/>
              </a:rPr>
              <a:t>Our Hotel Booking Management System is a comprehensive solution designed to simplify the complexities of hotel operations. From reservation handling to check-in and check-out </a:t>
            </a:r>
            <a:r>
              <a:rPr lang="en-US" sz="2800" dirty="0">
                <a:latin typeface="Times New Roman"/>
                <a:ea typeface="+mn-lt"/>
                <a:cs typeface="+mn-lt"/>
              </a:rPr>
              <a:t>procedures</a:t>
            </a:r>
            <a:r>
              <a:rPr lang="en-US" dirty="0">
                <a:latin typeface="Times New Roman"/>
                <a:ea typeface="+mn-lt"/>
                <a:cs typeface="+mn-lt"/>
              </a:rPr>
              <a:t>, our system automates tasks to optimize efficiency and accuracy</a:t>
            </a:r>
            <a:endParaRPr lang="en-US">
              <a:latin typeface="Times New Roman"/>
              <a:cs typeface="Times New Roman"/>
            </a:endParaRPr>
          </a:p>
        </p:txBody>
      </p:sp>
    </p:spTree>
    <p:extLst>
      <p:ext uri="{BB962C8B-B14F-4D97-AF65-F5344CB8AC3E}">
        <p14:creationId xmlns:p14="http://schemas.microsoft.com/office/powerpoint/2010/main" val="10985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49818-A5EE-D83E-CFA3-EBFE353B18CC}"/>
              </a:ext>
            </a:extLst>
          </p:cNvPr>
          <p:cNvSpPr>
            <a:spLocks noGrp="1"/>
          </p:cNvSpPr>
          <p:nvPr>
            <p:ph type="title"/>
          </p:nvPr>
        </p:nvSpPr>
        <p:spPr/>
        <p:txBody>
          <a:bodyPr/>
          <a:lstStyle/>
          <a:p>
            <a:r>
              <a:rPr lang="en-US" dirty="0"/>
              <a:t>SECTIONING OF THE HOTEL </a:t>
            </a:r>
            <a:r>
              <a:rPr lang="en-US" dirty="0">
                <a:ea typeface="+mj-lt"/>
                <a:cs typeface="+mj-lt"/>
              </a:rPr>
              <a:t>BOOKING SYSTEM</a:t>
            </a:r>
            <a:endParaRPr lang="en-US" dirty="0"/>
          </a:p>
        </p:txBody>
      </p:sp>
      <p:sp>
        <p:nvSpPr>
          <p:cNvPr id="3" name="Content Placeholder 2">
            <a:extLst>
              <a:ext uri="{FF2B5EF4-FFF2-40B4-BE49-F238E27FC236}">
                <a16:creationId xmlns:a16="http://schemas.microsoft.com/office/drawing/2014/main" id="{5D701C21-F4E1-5B05-FA64-80530E0F4515}"/>
              </a:ext>
            </a:extLst>
          </p:cNvPr>
          <p:cNvSpPr>
            <a:spLocks noGrp="1"/>
          </p:cNvSpPr>
          <p:nvPr>
            <p:ph idx="1"/>
          </p:nvPr>
        </p:nvSpPr>
        <p:spPr/>
        <p:txBody>
          <a:bodyPr vert="horz" lIns="91440" tIns="45720" rIns="91440" bIns="45720" rtlCol="0" anchor="t">
            <a:normAutofit/>
          </a:bodyPr>
          <a:lstStyle/>
          <a:p>
            <a:r>
              <a:rPr lang="en-US" dirty="0"/>
              <a:t>The hotel </a:t>
            </a:r>
            <a:r>
              <a:rPr lang="en-US" dirty="0">
                <a:ea typeface="+mn-lt"/>
                <a:cs typeface="+mn-lt"/>
              </a:rPr>
              <a:t>booking system was sectioned into two folders since it is a full stack development project. Each of the folders held the configurations and were linked to communicate with each other using a cross origin resource sharing(CORS). The folder with the frontend configuration is labelled Frontend while the folder with </a:t>
            </a:r>
            <a:r>
              <a:rPr lang="en-US" dirty="0" err="1">
                <a:ea typeface="+mn-lt"/>
                <a:cs typeface="+mn-lt"/>
              </a:rPr>
              <a:t>th</a:t>
            </a:r>
            <a:r>
              <a:rPr lang="en-US" dirty="0">
                <a:ea typeface="+mn-lt"/>
                <a:cs typeface="+mn-lt"/>
              </a:rPr>
              <a:t> backend configuration is labelled Backend</a:t>
            </a:r>
            <a:endParaRPr lang="en-US" sz="4400" dirty="0">
              <a:ea typeface="+mn-lt"/>
              <a:cs typeface="+mn-lt"/>
            </a:endParaRPr>
          </a:p>
        </p:txBody>
      </p:sp>
      <p:pic>
        <p:nvPicPr>
          <p:cNvPr id="4" name="Picture 3" descr="A computer screen with text and images&#10;&#10;Description automatically generated">
            <a:extLst>
              <a:ext uri="{FF2B5EF4-FFF2-40B4-BE49-F238E27FC236}">
                <a16:creationId xmlns:a16="http://schemas.microsoft.com/office/drawing/2014/main" id="{D33D2EE9-45E6-DAD3-A5C8-49EE74AF806D}"/>
              </a:ext>
            </a:extLst>
          </p:cNvPr>
          <p:cNvPicPr>
            <a:picLocks noChangeAspect="1"/>
          </p:cNvPicPr>
          <p:nvPr/>
        </p:nvPicPr>
        <p:blipFill>
          <a:blip r:embed="rId2"/>
          <a:stretch>
            <a:fillRect/>
          </a:stretch>
        </p:blipFill>
        <p:spPr>
          <a:xfrm>
            <a:off x="2034558" y="4100384"/>
            <a:ext cx="5229344" cy="2395152"/>
          </a:xfrm>
          <a:prstGeom prst="rect">
            <a:avLst/>
          </a:prstGeom>
        </p:spPr>
      </p:pic>
    </p:spTree>
    <p:extLst>
      <p:ext uri="{BB962C8B-B14F-4D97-AF65-F5344CB8AC3E}">
        <p14:creationId xmlns:p14="http://schemas.microsoft.com/office/powerpoint/2010/main" val="2692814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16865-E697-8472-F82B-A4F5A4217EEA}"/>
              </a:ext>
            </a:extLst>
          </p:cNvPr>
          <p:cNvSpPr>
            <a:spLocks noGrp="1"/>
          </p:cNvSpPr>
          <p:nvPr>
            <p:ph type="title"/>
          </p:nvPr>
        </p:nvSpPr>
        <p:spPr/>
        <p:txBody>
          <a:bodyPr/>
          <a:lstStyle/>
          <a:p>
            <a:r>
              <a:rPr lang="en-US" dirty="0"/>
              <a:t>SCHEMA OF HOTEL</a:t>
            </a:r>
          </a:p>
        </p:txBody>
      </p:sp>
      <p:sp>
        <p:nvSpPr>
          <p:cNvPr id="3" name="Content Placeholder 2">
            <a:extLst>
              <a:ext uri="{FF2B5EF4-FFF2-40B4-BE49-F238E27FC236}">
                <a16:creationId xmlns:a16="http://schemas.microsoft.com/office/drawing/2014/main" id="{509E8856-BBFB-1B92-9C5B-243457484FED}"/>
              </a:ext>
            </a:extLst>
          </p:cNvPr>
          <p:cNvSpPr>
            <a:spLocks noGrp="1"/>
          </p:cNvSpPr>
          <p:nvPr>
            <p:ph idx="1"/>
          </p:nvPr>
        </p:nvSpPr>
        <p:spPr/>
        <p:txBody>
          <a:bodyPr vert="horz" lIns="91440" tIns="45720" rIns="91440" bIns="45720" rtlCol="0" anchor="t">
            <a:normAutofit lnSpcReduction="10000"/>
          </a:bodyPr>
          <a:lstStyle/>
          <a:p>
            <a:r>
              <a:rPr lang="en-US" dirty="0"/>
              <a:t>The schema of the hotel is divided into the user, room and booking. </a:t>
            </a:r>
          </a:p>
          <a:p>
            <a:r>
              <a:rPr lang="en-US" dirty="0"/>
              <a:t>User: It displays the data collected from users upon </a:t>
            </a:r>
            <a:r>
              <a:rPr lang="en-US" err="1"/>
              <a:t>registeration</a:t>
            </a:r>
            <a:r>
              <a:rPr lang="en-US" dirty="0"/>
              <a:t>, this data is also retrieved so that a user can effectively login and </a:t>
            </a:r>
            <a:r>
              <a:rPr lang="en-US"/>
              <a:t>gain access to the system.</a:t>
            </a:r>
            <a:endParaRPr lang="en-US" dirty="0"/>
          </a:p>
          <a:p>
            <a:r>
              <a:rPr lang="en-US" dirty="0"/>
              <a:t>Room: It displays the data collected from users during a reservation, each room has its attributes and features therefore collecting this data helps staff to know the complete choice of the </a:t>
            </a:r>
            <a:r>
              <a:rPr lang="en-US"/>
              <a:t>customers </a:t>
            </a:r>
          </a:p>
          <a:p>
            <a:r>
              <a:rPr lang="en-US" dirty="0"/>
              <a:t>Booking: It displays the data collected from users during the process of a reservation. </a:t>
            </a:r>
          </a:p>
          <a:p>
            <a:endParaRPr lang="en-US" dirty="0"/>
          </a:p>
        </p:txBody>
      </p:sp>
    </p:spTree>
    <p:extLst>
      <p:ext uri="{BB962C8B-B14F-4D97-AF65-F5344CB8AC3E}">
        <p14:creationId xmlns:p14="http://schemas.microsoft.com/office/powerpoint/2010/main" val="4002489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F7AA5-BB1F-5F2E-0864-271B2E3FA400}"/>
              </a:ext>
            </a:extLst>
          </p:cNvPr>
          <p:cNvSpPr>
            <a:spLocks noGrp="1"/>
          </p:cNvSpPr>
          <p:nvPr>
            <p:ph type="title"/>
          </p:nvPr>
        </p:nvSpPr>
        <p:spPr/>
        <p:txBody>
          <a:bodyPr/>
          <a:lstStyle/>
          <a:p>
            <a:r>
              <a:rPr lang="en-US" dirty="0"/>
              <a:t>IMAGE OF HOTEL SCHEMA</a:t>
            </a:r>
          </a:p>
        </p:txBody>
      </p:sp>
      <p:pic>
        <p:nvPicPr>
          <p:cNvPr id="4" name="Content Placeholder 3" descr="A computer screen with text on it&#10;&#10;Description automatically generated">
            <a:extLst>
              <a:ext uri="{FF2B5EF4-FFF2-40B4-BE49-F238E27FC236}">
                <a16:creationId xmlns:a16="http://schemas.microsoft.com/office/drawing/2014/main" id="{085E0FA6-F252-25AB-F21C-A0EBC76584E2}"/>
              </a:ext>
            </a:extLst>
          </p:cNvPr>
          <p:cNvPicPr>
            <a:picLocks noGrp="1" noChangeAspect="1"/>
          </p:cNvPicPr>
          <p:nvPr>
            <p:ph idx="1"/>
          </p:nvPr>
        </p:nvPicPr>
        <p:blipFill>
          <a:blip r:embed="rId2"/>
          <a:stretch>
            <a:fillRect/>
          </a:stretch>
        </p:blipFill>
        <p:spPr>
          <a:xfrm>
            <a:off x="2219523" y="1584461"/>
            <a:ext cx="7479784" cy="5135591"/>
          </a:xfrm>
        </p:spPr>
      </p:pic>
    </p:spTree>
    <p:extLst>
      <p:ext uri="{BB962C8B-B14F-4D97-AF65-F5344CB8AC3E}">
        <p14:creationId xmlns:p14="http://schemas.microsoft.com/office/powerpoint/2010/main" val="286854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01F5C-826E-9FB1-474E-27B04A45C139}"/>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B27274EA-829D-E1A3-2DF4-158671775DD3}"/>
              </a:ext>
            </a:extLst>
          </p:cNvPr>
          <p:cNvSpPr>
            <a:spLocks noGrp="1"/>
          </p:cNvSpPr>
          <p:nvPr>
            <p:ph idx="1"/>
          </p:nvPr>
        </p:nvSpPr>
        <p:spPr/>
        <p:txBody>
          <a:bodyPr vert="horz" lIns="91440" tIns="45720" rIns="91440" bIns="45720" rtlCol="0" anchor="t">
            <a:normAutofit/>
          </a:bodyPr>
          <a:lstStyle/>
          <a:p>
            <a:r>
              <a:rPr lang="en-US" dirty="0"/>
              <a:t>With the hotel correctly developed and each piece of code neatly placed in their respective folders, the app is set to function effectively.</a:t>
            </a:r>
          </a:p>
          <a:p>
            <a:r>
              <a:rPr lang="en-US" dirty="0"/>
              <a:t>Since the app was built using angular </a:t>
            </a:r>
            <a:r>
              <a:rPr lang="en-US" dirty="0" err="1"/>
              <a:t>js</a:t>
            </a:r>
            <a:r>
              <a:rPr lang="en-US" dirty="0"/>
              <a:t> and express </a:t>
            </a:r>
            <a:r>
              <a:rPr lang="en-US" dirty="0" err="1"/>
              <a:t>js</a:t>
            </a:r>
            <a:r>
              <a:rPr lang="en-US" dirty="0"/>
              <a:t>, to run the app, you must first navigate to each of the sections you want to run. If it’s the backend, you must navigate to the backend, after which you use the </a:t>
            </a:r>
            <a:r>
              <a:rPr lang="en-US" dirty="0" err="1"/>
              <a:t>npm</a:t>
            </a:r>
            <a:r>
              <a:rPr lang="en-US" dirty="0"/>
              <a:t> run dev and immediately it runs the app to the development server, for the frontend, you must be in the respective directory and then you run the ng serve command, this then deploys the app to the development server</a:t>
            </a:r>
          </a:p>
        </p:txBody>
      </p:sp>
    </p:spTree>
    <p:extLst>
      <p:ext uri="{BB962C8B-B14F-4D97-AF65-F5344CB8AC3E}">
        <p14:creationId xmlns:p14="http://schemas.microsoft.com/office/powerpoint/2010/main" val="13170355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5</Slides>
  <Notes>0</Notes>
  <HiddenSlides>0</HiddenSlides>
  <MMClips>0</MMClips>
  <ScaleCrop>false</ScaleCrop>
  <HeadingPairs>
    <vt:vector size="4" baseType="variant">
      <vt:variant>
        <vt:lpstr>Theme</vt:lpstr>
      </vt:variant>
      <vt:variant>
        <vt:i4>1</vt:i4>
      </vt:variant>
      <vt:variant>
        <vt:lpstr>Slide Titles</vt:lpstr>
      </vt:variant>
      <vt:variant>
        <vt:i4>5</vt:i4>
      </vt:variant>
    </vt:vector>
  </HeadingPairs>
  <TitlesOfParts>
    <vt:vector size="6" baseType="lpstr">
      <vt:lpstr>office theme</vt:lpstr>
      <vt:lpstr>INTRODUCTION</vt:lpstr>
      <vt:lpstr>SECTIONING OF THE HOTEL BOOKING SYSTEM</vt:lpstr>
      <vt:lpstr>SCHEMA OF HOTEL</vt:lpstr>
      <vt:lpstr>IMAGE OF HOTEL SCHEMA</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155</cp:revision>
  <dcterms:created xsi:type="dcterms:W3CDTF">2024-05-14T07:47:31Z</dcterms:created>
  <dcterms:modified xsi:type="dcterms:W3CDTF">2024-05-15T10:11:26Z</dcterms:modified>
</cp:coreProperties>
</file>